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7" r:id="rId2"/>
    <p:sldMasterId id="2147483769" r:id="rId3"/>
    <p:sldMasterId id="2147483781" r:id="rId4"/>
    <p:sldMasterId id="2147483793" r:id="rId5"/>
    <p:sldMasterId id="2147483805" r:id="rId6"/>
    <p:sldMasterId id="2147483817" r:id="rId7"/>
    <p:sldMasterId id="2147483829" r:id="rId8"/>
    <p:sldMasterId id="2147483841" r:id="rId9"/>
    <p:sldMasterId id="2147483853" r:id="rId10"/>
    <p:sldMasterId id="2147483867" r:id="rId11"/>
    <p:sldMasterId id="2147483879" r:id="rId12"/>
    <p:sldMasterId id="2147484108" r:id="rId13"/>
  </p:sldMasterIdLst>
  <p:sldIdLst>
    <p:sldId id="256" r:id="rId14"/>
    <p:sldId id="257" r:id="rId15"/>
    <p:sldId id="260" r:id="rId16"/>
    <p:sldId id="258" r:id="rId17"/>
    <p:sldId id="261" r:id="rId18"/>
    <p:sldId id="262" r:id="rId19"/>
    <p:sldId id="25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50021"/>
    <a:srgbClr val="FFFF00"/>
    <a:srgbClr val="FFCC99"/>
    <a:srgbClr val="4A206A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95BCC0-2E03-41C0-90E0-C986AA03AB7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1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3FBA-4D9A-4BA9-9EB1-2DD592BD1F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9683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18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18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1800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180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 sz="1800"/>
            </a:p>
          </p:txBody>
        </p:sp>
      </p:grpSp>
      <p:sp>
        <p:nvSpPr>
          <p:cNvPr id="318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8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8C1E9-EEFF-433B-9913-45297F2DD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3669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B2FC7-7F4D-4291-B16B-0710F37D0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6391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C5A41-1BEA-49DD-8BCF-CCBACD556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24494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2A62-AF53-4665-83DF-D388FB9AB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18265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9364C-E468-4D78-86AE-CD7E8D4F6E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7634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BD918-1F20-4EEB-8B58-058F8DF6DD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91814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40809-80F0-456D-AA46-9285159233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83202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ADFB7-F067-4777-8A17-F120FBD27E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27349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A4E70-FA1C-49D4-9F86-5412FF4721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51230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D45D9-BD4C-4075-A3C6-77EA8BBB73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4655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9459-6BD9-4500-A1CA-04D7642A11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1076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34F08-7795-4D4A-A6D3-7EC868F6B0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50337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30940-BF7E-4199-883A-EAF4056D5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67531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1" y="227013"/>
            <a:ext cx="99695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4D96A-4A16-4D04-ABAE-17C2A6F0BA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10166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87767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5328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914400" y="1447801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9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3575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96BFB40-E836-4371-AF87-C277598BCD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49186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2ACB3-E6DF-4FFA-9A57-D9220E41D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57971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285B9-2C83-4728-A944-B0BC7CF484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10039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6AC7-9FD1-4479-BCE1-725DD5C277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57086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9D0A6-291A-477D-BFC6-F91232B3AA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83852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67D60-FEF9-4D71-B381-4721A8609B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85353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F2A13-35C2-420D-8802-790AD34ED1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76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27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7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7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7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1027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28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84868C-22E4-4412-A7F0-B70C34C160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1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/>
      <p:bldP spid="10280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FA9B3-703C-492B-99BF-1768FD2445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19126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D4066-CB3F-43F2-87B1-260FCE10A1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74999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C11D0-749B-4F03-B4CD-B3C62E2A92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3070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58751"/>
            <a:ext cx="27432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58751"/>
            <a:ext cx="80264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62605-AC67-449C-9F03-5588E92864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88669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8001" y="457200"/>
            <a:ext cx="11197167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860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25600" y="838200"/>
            <a:ext cx="90424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33800"/>
            <a:ext cx="85344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715434" y="6248400"/>
            <a:ext cx="273896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334934" y="6248400"/>
            <a:ext cx="385021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50867" y="62579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E85164C-DCDE-4C89-BBD4-9FEA1D4C2D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4896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54796-A197-4A25-A37C-44C47A426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56608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BAEB8-0557-42DD-8D95-ED9684731B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15144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A6516-4213-4152-A375-D0EB059587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99817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E5FE6-DD51-4B8C-B021-D8A0052407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5802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66E14-F830-4440-8029-4B3F485140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941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6888F-4E1C-41C4-B618-4F2BABD5AE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2473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D0C16-4785-45ED-A8AC-2385238657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00203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079A4-516F-4D4C-835F-F4BB31A3A5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999769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3CEDA-D725-483F-AD6E-469D109993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20139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9FFF1-068D-4888-B166-C61A65A55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408501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64600" y="473076"/>
            <a:ext cx="271780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473076"/>
            <a:ext cx="795020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8A3DE-DCC2-4086-86FB-0C4D594E71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23340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C0971-CA75-4EF2-BE41-481A8E066D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994298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132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148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37633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7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AC093-642F-4410-828F-DA64FED309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096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309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612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5807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468109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98525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857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9D52F-3358-439A-965D-DA1EA751B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4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3AF2B-5FA4-4FE2-933B-9E762B2CC9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55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207A6-2ABF-4CE0-B70E-BE0CF0D71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76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355AF-71BC-42D3-87A9-C7E401B6E6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80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1F1AE-5E5C-4197-8CD9-ADBA2D9871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29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A671C-F91D-4083-96C5-6E8D894F4A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12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6CB81-221E-471C-9222-8B18D4023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0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3C0ED-C8AE-417C-8D58-98A8BD300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166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B040E-514B-4033-9AA7-066AEA4BD2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199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946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946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946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946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946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</p:grpSp>
              <p:sp>
                <p:nvSpPr>
                  <p:cNvPr id="1946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946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947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947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947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947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</p:grpSp>
            <p:pic>
              <p:nvPicPr>
                <p:cNvPr id="1947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7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7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7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7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7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8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8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948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948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8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8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8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8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8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8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49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50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50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950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0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0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0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0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0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0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0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1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1951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951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951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951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951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27CEA3-515B-4EF3-B945-371C19686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6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3" grpId="0"/>
      <p:bldP spid="1951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95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605E1-0F4F-457A-BF05-A524083B7F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640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16EB3-70CC-4C6F-82F4-775BFD9121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171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187CF-8F24-4057-BD79-A43D2F1C4B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305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4CE7-2ACC-44DC-ADB0-8B81199729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403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79E97-CA0B-4D8D-BA47-23842BDC7E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922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AD544-7A81-42BA-BE55-1BD484FB99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86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D115-7828-4F34-86F8-D7B9CE352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382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4BE8C-A0D3-4443-9EBE-130EE87EFC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88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84B1D-4BCA-4060-A567-4DF180ADBE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696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686EC-6BF7-428D-B29A-E4F057362C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319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11B1F-84F4-44F3-9B3F-F94F3A73DD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741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174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175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176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E1C393-89D3-4082-B6F5-E2BBE385DA4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1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1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17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9CD6A4-D281-40E8-91FD-D65AD36C427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166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2298E6-278C-4E8B-AA59-C8F39A4C60C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553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D57BD6-4CD9-450A-AD1D-4673791A935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187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10EDD8-7445-4E2E-969F-B5ADEE44F10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635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6B306-6D53-489E-B3A9-096F0431308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066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AEC4E-9A50-42D2-A348-05FDB3A25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713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6B077B-1590-4E39-A5EA-EB11E2EA80F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956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2FF085-C7B1-49BC-8FBC-09ADBF02586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639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555147-D0CA-40FE-B5E1-0B50C0A2713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329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9035F3-2A04-465E-AE1C-2713B814A6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7071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96B3DB-757D-4A22-B8DE-3B9244285F9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363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56F97D-96B1-4DD6-975F-986C0A43B55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8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6EF4E-0B4B-4CB2-A875-FD392F013D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42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AB550-4655-46D0-BA1F-087A05C636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928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68F96-6DA7-4ECC-AA9C-7B0D632B22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478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2DEA6-ECB6-4303-8785-9A9CA81023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45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1BA55-473C-4EC4-BB31-6A49272746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505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0428A-E20D-4066-86F5-CDA2AFFECE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264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85D4-0551-4C70-ABB8-8AB8340EB4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031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9E81A-84CC-4DA9-970C-0730DA8587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549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BBE04-A400-40DA-B862-323DAC6A76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193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419B4-27DC-4ED0-82BE-F5072354B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335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19832-0707-4819-98A0-4D8F1A17D0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7165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41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FEB4C3-0F79-48C0-A8CB-718679BF093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53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9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9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993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A64F3-2B8D-4556-B7FC-E665B82F7A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076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09257-AC77-4F8B-B28F-E25320C36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354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4C86-12C6-4763-A0C4-0ED98CFDDF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7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05A0-71BA-4F5F-B65E-D02AE31B07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476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66278-C0E3-4EF0-BE78-A32CE3CEF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609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2EFA8-1786-42B0-845B-423ADD13C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618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8BE2-F6B4-4F92-912F-09177613E3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108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72524-4E1C-407F-9181-ADF13D36D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712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35B1-5634-4646-9AA7-DA7629A147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800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D338-59C3-483E-8355-2E9E6BE2A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0208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E1389-B288-4215-934B-8F5B08B468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871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325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325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325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325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5325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</p:grp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</p:grpSp>
      <p:sp>
        <p:nvSpPr>
          <p:cNvPr id="53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32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7D4A0A-4132-49DC-A7B0-00273F62C6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9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1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32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A0CB-E9D5-4653-ABF2-27A076EDBE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868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D613C-F832-4968-AB95-3BBB2A444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4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1679-C698-4329-9FBA-02BFFED12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83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57A8D-B2B9-4772-A455-063F62164A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3990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4013-FCBF-444B-95A1-750601DDC4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3997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9EF95-84A7-4B9C-96CA-CB3D24E030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3119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09B37-14D1-4504-A1B6-5A02D75A7B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1944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84F73-ECE5-4042-AB1A-1C3183D733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330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87CB8-21C8-4B73-99DC-6F60F69E6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608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B4001-BE2E-4F8B-99FE-F49CA72C7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3587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C3802-2E68-4C3F-A0B6-0380D944A6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5202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704172-6E80-4AE2-9FEE-06AFC3BC42C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8375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8746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5BD8-206A-4206-B89F-6E19AB1F9A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84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232E-6B03-4A02-BFAD-932763444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7239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A55C3-73E7-426F-9FFB-E934A9211CD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11505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A0DD-BA3B-442E-81A5-EFB68D22EE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712629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B1106-D8AB-4EF6-93E7-B5FEA00EB29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1205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3261-4D1B-4056-BDEE-ABA7CE2E72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96633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F55A9-4B16-4AF2-B08B-92491162BB1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8146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8D2D9-8FA1-4B73-BB04-432B90B932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6722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43C57-5ACC-434C-A561-C6D2E5F650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037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B6ACE-A0DE-45EA-BA42-E97C686B31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03875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F714D-5736-4D0A-8933-2F6E61AD441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62724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5BCC0-2E03-41C0-90E0-C986AA03AB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5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97CB-C320-4522-B3B5-2134B5FA6F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273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A671C-F91D-4083-96C5-6E8D894F4A0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3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7D115-7828-4F34-86F8-D7B9CE35212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80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AEC4E-9A50-42D2-A348-05FDB3A255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7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1BA55-473C-4EC4-BB31-6A492727462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7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05A0-71BA-4F5F-B65E-D02AE31B07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2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1679-C698-4329-9FBA-02BFFED1270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05286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C232E-6B03-4A02-BFAD-9327634449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2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97CB-C320-4522-B3B5-2134B5FA6F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7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3FBA-4D9A-4BA9-9EB1-2DD592BD1F3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9459-6BD9-4500-A1CA-04D7642A11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1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6725963-83F1-4158-B649-8662E317B2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5176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1800"/>
            </a:p>
          </p:txBody>
        </p:sp>
        <p:sp>
          <p:nvSpPr>
            <p:cNvPr id="2057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1800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latin typeface="Arial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7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0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1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10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210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</p:grpSp>
              <p:sp>
                <p:nvSpPr>
                  <p:cNvPr id="21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 sz="1800"/>
                  </a:p>
                </p:txBody>
              </p:sp>
              <p:sp>
                <p:nvSpPr>
                  <p:cNvPr id="2103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2104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2105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210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210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</p:grpSp>
            <p:pic>
              <p:nvPicPr>
                <p:cNvPr id="209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0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7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7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06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07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07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06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6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6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206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07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06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1800"/>
            </a:p>
          </p:txBody>
        </p:sp>
        <p:sp>
          <p:nvSpPr>
            <p:cNvPr id="307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207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 sz="1800"/>
            </a:p>
          </p:txBody>
        </p:sp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8" y="6242051"/>
            <a:ext cx="23770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FDAC52B-E4DA-42E2-B7BE-BBF0B266BC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34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" y="0"/>
            <a:ext cx="12187767" cy="6851650"/>
            <a:chOff x="0" y="0"/>
            <a:chExt cx="5758" cy="4316"/>
          </a:xfrm>
        </p:grpSpPr>
        <p:sp>
          <p:nvSpPr>
            <p:cNvPr id="3080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3084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087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089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3090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3091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grpSp>
          <p:nvGrpSpPr>
            <p:cNvPr id="3092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093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94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95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96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97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98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99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0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1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2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3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4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5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6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7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8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09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10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11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12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13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14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15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16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117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522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8750"/>
            <a:ext cx="109728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6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6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AAF69D3B-5AF5-4B77-8D5B-700CEF6127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2096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04800" y="228600"/>
            <a:ext cx="11582400" cy="5943600"/>
            <a:chOff x="144" y="144"/>
            <a:chExt cx="5472" cy="3744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3075"/>
            <a:ext cx="1087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828800"/>
            <a:ext cx="1087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B0B876C-044A-45D1-8034-00B9EDFEEA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633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ransition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dsf dsfz fze ey ytkuilh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0617200" y="6375401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800" b="1">
                <a:solidFill>
                  <a:schemeClr val="bg1"/>
                </a:solidFill>
              </a:rPr>
              <a:t>Page </a:t>
            </a:r>
            <a:fld id="{9E68AF90-B390-4304-95DB-108034BF503C}" type="slidenum">
              <a:rPr lang="fr-FR" altLang="ru-RU" sz="1800" b="1">
                <a:solidFill>
                  <a:schemeClr val="bg1"/>
                </a:solidFill>
              </a:rPr>
              <a:pPr/>
              <a:t>‹#›</a:t>
            </a:fld>
            <a:endParaRPr lang="fr-FR" altLang="ru-RU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1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3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3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92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4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4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5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925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sp>
          <p:nvSpPr>
            <p:cNvPr id="925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925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D622E6E-B688-4EED-AB76-BE08A1B620A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1208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5" grpId="0"/>
      <p:bldP spid="925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2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2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2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2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2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1843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843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84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844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844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  <p:sp>
                  <p:nvSpPr>
                    <p:cNvPr id="1844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 sz="1800"/>
                    </a:p>
                  </p:txBody>
                </p:sp>
              </p:grpSp>
              <p:sp>
                <p:nvSpPr>
                  <p:cNvPr id="184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844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844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844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844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  <p:sp>
                <p:nvSpPr>
                  <p:cNvPr id="1844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 sz="1800"/>
                  </a:p>
                </p:txBody>
              </p:sp>
            </p:grpSp>
            <p:pic>
              <p:nvPicPr>
                <p:cNvPr id="1845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5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5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5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5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5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5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5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45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845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6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7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7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7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7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7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7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7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7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847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8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8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8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8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1848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1848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9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27424BAD-D7C8-4526-B42F-923B347397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50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9" grpId="0"/>
      <p:bldP spid="18490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9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9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9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9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4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4287DEC3-E6B1-46BB-8CFB-3C73BF0856B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3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86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073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7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7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7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7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7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0E95A683-377C-4860-AB3A-0BA2AEE5CF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4171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D15E63A-8E19-4979-9014-4D08D36403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5027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9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altLang="ru-RU" sz="2400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8ABCF0-77FD-4F7E-B7A7-919B1698B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7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2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2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22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22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22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22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22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0F24A2B-AD96-4062-8BBE-91136D774F3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735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1950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725963-83F1-4158-B649-8662E317B20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0692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6.xml"/><Relationship Id="rId4" Type="http://schemas.openxmlformats.org/officeDocument/2006/relationships/hyperlink" Target="file:///C:\Users\ImpressionPc\Desktop\&#1053;&#1072;%20&#1087;&#1077;&#1076;&#1089;&#1086;&#1074;&#1077;&#1090;\&#1056;&#1077;&#1082;&#1083;&#1072;&#1084;&#1072;%20&#1057;&#1053;&#1030;&#1044;\&#1084;&#1091;&#1079;%20&#1089;&#1086;&#1087;&#1088;&#1086;&#1074;&#1086;&#1078;&#1076;&#1077;&#1085;&#1080;&#1077;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932">
            <a:off x="699376" y="706641"/>
            <a:ext cx="7353793" cy="5597881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8752545" y="-105877"/>
            <a:ext cx="3439455" cy="4702130"/>
          </a:xfrm>
          <a:prstGeom prst="cloudCallout">
            <a:avLst>
              <a:gd name="adj1" fmla="val -109388"/>
              <a:gd name="adj2" fmla="val -8606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7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>
              <a:solidFill>
                <a:srgbClr val="7030A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en-US" sz="4400" b="1" dirty="0" smtClean="0">
                <a:solidFill>
                  <a:srgbClr val="461E6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used to be friends</a:t>
            </a:r>
            <a:r>
              <a:rPr lang="ru-RU" sz="4400" b="1" dirty="0" smtClean="0">
                <a:solidFill>
                  <a:srgbClr val="461E64"/>
                </a:solidFill>
                <a:latin typeface="Mistral" panose="03090702030407020403" pitchFamily="66" charset="0"/>
                <a:cs typeface="MV Boli" panose="02000500030200090000" pitchFamily="2" charset="0"/>
              </a:rPr>
              <a:t> </a:t>
            </a:r>
            <a:r>
              <a:rPr lang="en-US" sz="4400" b="1" dirty="0" smtClean="0">
                <a:solidFill>
                  <a:srgbClr val="461E6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before…</a:t>
            </a:r>
            <a:endParaRPr lang="ru-RU" sz="4400" b="1" dirty="0" smtClean="0">
              <a:solidFill>
                <a:srgbClr val="461E64"/>
              </a:solidFill>
              <a:latin typeface="Mistral" panose="03090702030407020403" pitchFamily="66" charset="0"/>
              <a:cs typeface="MV Boli" panose="02000500030200090000" pitchFamily="2" charset="0"/>
            </a:endParaRPr>
          </a:p>
          <a:p>
            <a:pPr algn="ctr"/>
            <a:endParaRPr lang="ru-RU" sz="6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Управляющая кнопка: далее 1">
            <a:hlinkClick r:id="rId4" action="ppaction://hlinkfile" highlightClick="1"/>
          </p:cNvPr>
          <p:cNvSpPr/>
          <p:nvPr/>
        </p:nvSpPr>
        <p:spPr>
          <a:xfrm>
            <a:off x="10042635" y="5257799"/>
            <a:ext cx="1269124" cy="9695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" y="3600651"/>
            <a:ext cx="3155482" cy="315548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84" y="858286"/>
            <a:ext cx="7999617" cy="5999714"/>
          </a:xfrm>
        </p:spPr>
      </p:pic>
      <p:sp>
        <p:nvSpPr>
          <p:cNvPr id="7" name="Выноска-облако 6"/>
          <p:cNvSpPr/>
          <p:nvPr/>
        </p:nvSpPr>
        <p:spPr>
          <a:xfrm flipH="1">
            <a:off x="0" y="85040"/>
            <a:ext cx="5958037" cy="3773103"/>
          </a:xfrm>
          <a:prstGeom prst="cloudCallout">
            <a:avLst>
              <a:gd name="adj1" fmla="val -80441"/>
              <a:gd name="adj2" fmla="val 21381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7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other parents found out that I am HIV-positive, I was </a:t>
            </a:r>
            <a:r>
              <a:rPr lang="en-US" sz="32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forbidden</a:t>
            </a:r>
            <a:r>
              <a:rPr lang="en-US" sz="3200" b="1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be friends</a:t>
            </a:r>
            <a:r>
              <a:rPr lang="ru-RU" sz="3200" b="1" dirty="0" smtClean="0">
                <a:solidFill>
                  <a:srgbClr val="7030A0"/>
                </a:solidFill>
                <a:cs typeface="MV Boli" panose="0200050003020009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</a:t>
            </a:r>
            <a:r>
              <a:rPr lang="en-US" b="1" dirty="0" smtClean="0">
                <a:solidFill>
                  <a:schemeClr val="tx1"/>
                </a:solidFill>
              </a:rPr>
              <a:t>…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66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71" y="138735"/>
            <a:ext cx="8782586" cy="6586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88046"/>
            <a:ext cx="8821523" cy="661614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3" y="94457"/>
            <a:ext cx="8935981" cy="6697778"/>
          </a:xfrm>
        </p:spPr>
      </p:pic>
      <p:sp>
        <p:nvSpPr>
          <p:cNvPr id="7" name="Выноска-облако 6"/>
          <p:cNvSpPr/>
          <p:nvPr/>
        </p:nvSpPr>
        <p:spPr>
          <a:xfrm>
            <a:off x="7189069" y="-138401"/>
            <a:ext cx="4812632" cy="3185962"/>
          </a:xfrm>
          <a:prstGeom prst="cloudCallout">
            <a:avLst>
              <a:gd name="adj1" fmla="val -94075"/>
              <a:gd name="adj2" fmla="val 18352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7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84" y="202042"/>
            <a:ext cx="1828800" cy="25050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4077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54597" y="2465766"/>
            <a:ext cx="3485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Chiller" panose="04020404031007020602" pitchFamily="82" charset="0"/>
              </a:rPr>
              <a:t>Fear</a:t>
            </a:r>
            <a:r>
              <a:rPr lang="ru-RU" sz="9600" b="1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Helvetica Neue"/>
              </a:rPr>
              <a:t>…</a:t>
            </a:r>
            <a:endParaRPr lang="en-US" sz="9600" b="1" i="0" dirty="0">
              <a:solidFill>
                <a:schemeClr val="accent3">
                  <a:lumMod val="75000"/>
                </a:schemeClr>
              </a:solidFill>
              <a:effectLst/>
              <a:latin typeface="Chiller" panose="04020404031007020602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4597" y="3613666"/>
            <a:ext cx="5530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Chiller" panose="04020404031007020602" pitchFamily="82" charset="0"/>
              </a:rPr>
              <a:t>loneliness</a:t>
            </a:r>
            <a:r>
              <a:rPr lang="ru-RU" sz="9600" b="1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Helvetica Neue"/>
              </a:rPr>
              <a:t>…</a:t>
            </a:r>
            <a:endParaRPr lang="en-US" sz="9600" b="1" i="0" dirty="0">
              <a:solidFill>
                <a:schemeClr val="accent3">
                  <a:lumMod val="75000"/>
                </a:schemeClr>
              </a:solidFill>
              <a:effectLst/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3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907">
            <a:off x="4235409" y="466884"/>
            <a:ext cx="7554236" cy="5665677"/>
          </a:xfrm>
        </p:spPr>
      </p:pic>
      <p:sp>
        <p:nvSpPr>
          <p:cNvPr id="7" name="Выноска-облако 6"/>
          <p:cNvSpPr/>
          <p:nvPr/>
        </p:nvSpPr>
        <p:spPr>
          <a:xfrm flipH="1">
            <a:off x="202459" y="2396972"/>
            <a:ext cx="6106992" cy="4380560"/>
          </a:xfrm>
          <a:prstGeom prst="cloudCallout">
            <a:avLst>
              <a:gd name="adj1" fmla="val -60224"/>
              <a:gd name="adj2" fmla="val -74843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8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4A206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parents knew that it is not dangerous, we are together again !!</a:t>
            </a:r>
            <a:endParaRPr lang="ru-RU" sz="3600" b="1" dirty="0">
              <a:solidFill>
                <a:srgbClr val="4A206A"/>
              </a:solidFill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8" y="987640"/>
            <a:ext cx="7637757" cy="572831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 flipH="1">
            <a:off x="6443460" y="0"/>
            <a:ext cx="6106992" cy="4380560"/>
          </a:xfrm>
          <a:prstGeom prst="cloudCallout">
            <a:avLst>
              <a:gd name="adj1" fmla="val 104625"/>
              <a:gd name="adj2" fmla="val 1763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8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4A206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parents knew that it is not dangerous, we are together again !!</a:t>
            </a:r>
            <a:endParaRPr lang="ru-RU" sz="3600" b="1" dirty="0">
              <a:solidFill>
                <a:srgbClr val="4A206A"/>
              </a:solidFill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1" y="0"/>
            <a:ext cx="9294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695" cy="6851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560" y="1905064"/>
            <a:ext cx="8643828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The</a:t>
            </a:r>
            <a:r>
              <a:rPr lang="en-US" sz="6600" u="sng" dirty="0">
                <a:solidFill>
                  <a:srgbClr val="FF0000"/>
                </a:solidFill>
                <a:latin typeface="Stencil" panose="040409050D0802020404" pitchFamily="82" charset="0"/>
              </a:rPr>
              <a:t> </a:t>
            </a:r>
            <a:r>
              <a:rPr lang="en-US" sz="6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children</a:t>
            </a:r>
            <a:r>
              <a:rPr lang="en-US" sz="6600" dirty="0">
                <a:solidFill>
                  <a:srgbClr val="FF0000"/>
                </a:solidFill>
                <a:latin typeface="Stencil" panose="040409050D0802020404" pitchFamily="82" charset="0"/>
              </a:rPr>
              <a:t> </a:t>
            </a:r>
            <a:r>
              <a:rPr lang="en-US" sz="6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of 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HIV</a:t>
            </a:r>
            <a:r>
              <a:rPr lang="en-US" sz="6600" dirty="0" smtClean="0">
                <a:solidFill>
                  <a:srgbClr val="FFFF00"/>
                </a:solidFill>
                <a:latin typeface="Stencil" panose="040409050D0802020404" pitchFamily="82" charset="0"/>
              </a:rPr>
              <a:t/>
            </a:r>
            <a:br>
              <a:rPr lang="en-US" sz="6600" dirty="0" smtClean="0">
                <a:solidFill>
                  <a:srgbClr val="FFFF00"/>
                </a:solidFill>
                <a:latin typeface="Stencil" panose="040409050D0802020404" pitchFamily="82" charset="0"/>
              </a:rPr>
            </a:br>
            <a:r>
              <a:rPr lang="en-US" sz="6600" dirty="0">
                <a:solidFill>
                  <a:srgbClr val="FFFF00"/>
                </a:solidFill>
                <a:latin typeface="Stencil" panose="040409050D0802020404" pitchFamily="82" charset="0"/>
              </a:rPr>
              <a:t> 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is</a:t>
            </a:r>
            <a:r>
              <a:rPr lang="en-US" sz="6600" dirty="0">
                <a:solidFill>
                  <a:srgbClr val="FFCC99"/>
                </a:solidFill>
                <a:latin typeface="Stencil" panose="040409050D0802020404" pitchFamily="82" charset="0"/>
              </a:rPr>
              <a:t> </a:t>
            </a:r>
            <a:r>
              <a:rPr lang="en-US" sz="6600" u="sng" dirty="0">
                <a:solidFill>
                  <a:srgbClr val="FF0000"/>
                </a:solidFill>
                <a:latin typeface="Stencil" panose="040409050D0802020404" pitchFamily="82" charset="0"/>
              </a:rPr>
              <a:t>not </a:t>
            </a:r>
            <a:r>
              <a:rPr lang="en-US" sz="66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dangerous</a:t>
            </a:r>
            <a:r>
              <a:rPr lang="en-US" sz="72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!</a:t>
            </a:r>
            <a:br>
              <a:rPr lang="en-US" sz="72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</a:b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 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they must have </a:t>
            </a:r>
            <a:r>
              <a:rPr lang="en-US" sz="6000" dirty="0">
                <a:solidFill>
                  <a:srgbClr val="FF0000"/>
                </a:solidFill>
                <a:latin typeface="Stencil" panose="040409050D0802020404" pitchFamily="82" charset="0"/>
              </a:rPr>
              <a:t> </a:t>
            </a:r>
            <a:r>
              <a:rPr lang="en-US" sz="6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Stencil" panose="040409050D0802020404" pitchFamily="82" charset="0"/>
              </a:rPr>
            </a:br>
            <a:r>
              <a:rPr lang="en-US" sz="7200" u="sng" dirty="0" smtClean="0">
                <a:solidFill>
                  <a:srgbClr val="FF0000"/>
                </a:solidFill>
                <a:latin typeface="Stencil" panose="040409050D0802020404" pitchFamily="82" charset="0"/>
              </a:rPr>
              <a:t>childhood </a:t>
            </a:r>
            <a:r>
              <a:rPr lang="en-US" sz="6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Stencil" panose="040409050D0802020404" pitchFamily="82" charset="0"/>
              </a:rPr>
            </a:br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tencil" panose="040409050D0802020404" pitchFamily="82" charset="0"/>
              </a:rPr>
              <a:t>too!!!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4161" r="14164" b="5724"/>
          <a:stretch/>
        </p:blipFill>
        <p:spPr>
          <a:xfrm>
            <a:off x="7258102" y="3932237"/>
            <a:ext cx="2916455" cy="275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Океан">
  <a:themeElements>
    <a:clrScheme name="1_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Разрез">
  <a:themeElements>
    <a:clrScheme name="1_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Облака">
  <a:themeElements>
    <a:clrScheme name="Облака 11">
      <a:dk1>
        <a:srgbClr val="4D4D4D"/>
      </a:dk1>
      <a:lt1>
        <a:srgbClr val="FFFFFF"/>
      </a:lt1>
      <a:dk2>
        <a:srgbClr val="E5E5FF"/>
      </a:dk2>
      <a:lt2>
        <a:srgbClr val="B7E7FF"/>
      </a:lt2>
      <a:accent1>
        <a:srgbClr val="0099CC"/>
      </a:accent1>
      <a:accent2>
        <a:srgbClr val="00CC99"/>
      </a:accent2>
      <a:accent3>
        <a:srgbClr val="F0F0F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0">
        <a:dk1>
          <a:srgbClr val="4D4D4D"/>
        </a:dk1>
        <a:lt1>
          <a:srgbClr val="FFFFFF"/>
        </a:lt1>
        <a:dk2>
          <a:srgbClr val="8585FF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C2C2F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11">
        <a:dk1>
          <a:srgbClr val="4D4D4D"/>
        </a:dk1>
        <a:lt1>
          <a:srgbClr val="FFFFFF"/>
        </a:lt1>
        <a:dk2>
          <a:srgbClr val="E5E5FF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F0F0F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ВИЧ и СПИД</Template>
  <TotalTime>246</TotalTime>
  <Words>53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7</vt:i4>
      </vt:variant>
    </vt:vector>
  </HeadingPairs>
  <TitlesOfParts>
    <vt:vector size="34" baseType="lpstr">
      <vt:lpstr>Arial</vt:lpstr>
      <vt:lpstr>Arial Black</vt:lpstr>
      <vt:lpstr>Chiller</vt:lpstr>
      <vt:lpstr>Comic Sans MS</vt:lpstr>
      <vt:lpstr>Freestyle Script</vt:lpstr>
      <vt:lpstr>Garamond</vt:lpstr>
      <vt:lpstr>Helvetica Neue</vt:lpstr>
      <vt:lpstr>Mistral</vt:lpstr>
      <vt:lpstr>MV Boli</vt:lpstr>
      <vt:lpstr>Stencil</vt:lpstr>
      <vt:lpstr>Tahoma</vt:lpstr>
      <vt:lpstr>Times New Roman</vt:lpstr>
      <vt:lpstr>Verdana</vt:lpstr>
      <vt:lpstr>Wingdings</vt:lpstr>
      <vt:lpstr>Океан</vt:lpstr>
      <vt:lpstr>Глобус</vt:lpstr>
      <vt:lpstr>Кимоно</vt:lpstr>
      <vt:lpstr>Пиксел</vt:lpstr>
      <vt:lpstr>1_Океан</vt:lpstr>
      <vt:lpstr>1_Разрез</vt:lpstr>
      <vt:lpstr>Палитра</vt:lpstr>
      <vt:lpstr>Край</vt:lpstr>
      <vt:lpstr>Облака</vt:lpstr>
      <vt:lpstr>1_Кимоно</vt:lpstr>
      <vt:lpstr>Соревнование</vt:lpstr>
      <vt:lpstr>Контрастный</vt:lpstr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 children of HIV  is not dangerous!  they must have   childhood  too!!!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Раньше мы играли вместе</dc:title>
  <dc:creator>Таня</dc:creator>
  <cp:lastModifiedBy>Таня</cp:lastModifiedBy>
  <cp:revision>38</cp:revision>
  <dcterms:created xsi:type="dcterms:W3CDTF">2015-01-30T22:34:19Z</dcterms:created>
  <dcterms:modified xsi:type="dcterms:W3CDTF">2015-01-31T02:58:18Z</dcterms:modified>
</cp:coreProperties>
</file>