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7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9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2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9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933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1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36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3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3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6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6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7CDF-9D10-45FD-850B-31A7A048472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973A05-595D-4183-A245-BC32FB47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6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327" y="1169124"/>
            <a:ext cx="8298873" cy="65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ct val="107000"/>
              </a:lnSpc>
              <a:spcAft>
                <a:spcPts val="800"/>
              </a:spcAft>
            </a:pPr>
            <a:r>
              <a:rPr lang="ru-RU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відносно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стійкий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відрізок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5163" y="2382982"/>
            <a:ext cx="5458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4000" dirty="0" smtClean="0"/>
              <a:t>Календарний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4000" dirty="0" smtClean="0"/>
              <a:t>Біологічний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4000" dirty="0" smtClean="0"/>
              <a:t>Психологічний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07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599" y="526473"/>
            <a:ext cx="4197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Психологічний 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67745" y="1172804"/>
            <a:ext cx="588821" cy="24709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286000" y="1172804"/>
            <a:ext cx="1620982" cy="10854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6416" y="2258291"/>
            <a:ext cx="4641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Інтелектуальний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4410" y="3697721"/>
            <a:ext cx="3304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Соціальний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0546" y="598115"/>
            <a:ext cx="53591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>
                <a:solidFill>
                  <a:schemeClr val="accent1">
                    <a:lumMod val="75000"/>
                  </a:schemeClr>
                </a:solidFill>
              </a:rPr>
              <a:t>Інтелектуальний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0546" y="1801636"/>
            <a:ext cx="7620000" cy="4742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предметів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виділення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істотних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причинно-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залежності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робити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пам’ять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наочно-образне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просторове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словесно-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мислення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7592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узагальнення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абстрагування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послідовність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умовиводів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2373" y="552740"/>
            <a:ext cx="3304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Соціальний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2373" y="1471136"/>
            <a:ext cx="6812972" cy="3903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поважає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дорослих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визнає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авторитет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дорослих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виконує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інструкції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адекватно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реагує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зауваження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готовий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виправляти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помилки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нього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достатньою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мірою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розвинені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самосвідомість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самооцінка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0482" y="400340"/>
            <a:ext cx="7381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smtClean="0">
                <a:solidFill>
                  <a:schemeClr val="accent1">
                    <a:lumMod val="75000"/>
                  </a:schemeClr>
                </a:solidFill>
              </a:rPr>
              <a:t>Кілька порад батькам майбутніх першокласників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8240" y="1723779"/>
            <a:ext cx="7285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  <a:ea typeface="Calibri" panose="020F0502020204030204" pitchFamily="34" charset="0"/>
              </a:rPr>
              <a:t>заздалегідь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</a:rPr>
              <a:t>переведіть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</a:rPr>
              <a:t>дитину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 на режим дня, максимально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</a:rPr>
              <a:t>наближений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</a:rPr>
              <a:t> до </a:t>
            </a:r>
            <a:r>
              <a:rPr lang="ru-RU" sz="2400" dirty="0" err="1" smtClean="0">
                <a:solidFill>
                  <a:srgbClr val="002060"/>
                </a:solidFill>
                <a:ea typeface="Calibri" panose="020F0502020204030204" pitchFamily="34" charset="0"/>
              </a:rPr>
              <a:t>шкільного</a:t>
            </a:r>
            <a:r>
              <a:rPr lang="ru-RU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2060"/>
                </a:solidFill>
              </a:rPr>
              <a:t>к</a:t>
            </a:r>
            <a:r>
              <a:rPr lang="ru-RU" sz="2400" dirty="0" err="1" smtClean="0">
                <a:solidFill>
                  <a:srgbClr val="002060"/>
                </a:solidFill>
              </a:rPr>
              <a:t>ілька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разів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пройдіть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із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дитиною</a:t>
            </a:r>
            <a:r>
              <a:rPr lang="ru-RU" sz="2400" dirty="0">
                <a:solidFill>
                  <a:srgbClr val="002060"/>
                </a:solidFill>
              </a:rPr>
              <a:t> весь маршрут </a:t>
            </a:r>
            <a:r>
              <a:rPr lang="ru-RU" sz="2400" dirty="0" err="1">
                <a:solidFill>
                  <a:srgbClr val="002060"/>
                </a:solidFill>
              </a:rPr>
              <a:t>від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будинку</a:t>
            </a:r>
            <a:r>
              <a:rPr lang="ru-RU" sz="2400" dirty="0">
                <a:solidFill>
                  <a:srgbClr val="002060"/>
                </a:solidFill>
              </a:rPr>
              <a:t> до </a:t>
            </a:r>
            <a:r>
              <a:rPr lang="ru-RU" sz="2400" dirty="0" err="1">
                <a:solidFill>
                  <a:srgbClr val="002060"/>
                </a:solidFill>
              </a:rPr>
              <a:t>школи</a:t>
            </a:r>
            <a:r>
              <a:rPr lang="ru-RU" sz="2400" dirty="0">
                <a:solidFill>
                  <a:srgbClr val="002060"/>
                </a:solidFill>
              </a:rPr>
              <a:t> й в </a:t>
            </a:r>
            <a:r>
              <a:rPr lang="ru-RU" sz="2400" dirty="0" err="1">
                <a:solidFill>
                  <a:srgbClr val="002060"/>
                </a:solidFill>
              </a:rPr>
              <a:t>зворотному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напрямі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р</a:t>
            </a:r>
            <a:r>
              <a:rPr lang="ru-RU" sz="2400" dirty="0" smtClean="0">
                <a:solidFill>
                  <a:srgbClr val="002060"/>
                </a:solidFill>
              </a:rPr>
              <a:t>азом </a:t>
            </a:r>
            <a:r>
              <a:rPr lang="ru-RU" sz="2400" dirty="0" err="1">
                <a:solidFill>
                  <a:srgbClr val="002060"/>
                </a:solidFill>
              </a:rPr>
              <a:t>із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дитиною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приготуйте</a:t>
            </a:r>
            <a:r>
              <a:rPr lang="ru-RU" sz="2400" dirty="0">
                <a:solidFill>
                  <a:srgbClr val="002060"/>
                </a:solidFill>
              </a:rPr>
              <a:t> все </a:t>
            </a:r>
            <a:r>
              <a:rPr lang="ru-RU" sz="2400" dirty="0" err="1">
                <a:solidFill>
                  <a:srgbClr val="002060"/>
                </a:solidFill>
              </a:rPr>
              <a:t>потрібне</a:t>
            </a:r>
            <a:r>
              <a:rPr lang="ru-RU" sz="2400" dirty="0">
                <a:solidFill>
                  <a:srgbClr val="002060"/>
                </a:solidFill>
              </a:rPr>
              <a:t> для </a:t>
            </a:r>
            <a:r>
              <a:rPr lang="ru-RU" sz="2400" dirty="0" smtClean="0">
                <a:solidFill>
                  <a:srgbClr val="002060"/>
                </a:solidFill>
              </a:rPr>
              <a:t>занять;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2060"/>
                </a:solidFill>
              </a:rPr>
              <a:t>Готуйтеся</a:t>
            </a:r>
            <a:r>
              <a:rPr lang="ru-RU" sz="2400" dirty="0">
                <a:solidFill>
                  <a:srgbClr val="002060"/>
                </a:solidFill>
              </a:rPr>
              <a:t> разом </a:t>
            </a:r>
            <a:r>
              <a:rPr lang="ru-RU" sz="2400" dirty="0" err="1">
                <a:solidFill>
                  <a:srgbClr val="002060"/>
                </a:solidFill>
              </a:rPr>
              <a:t>зі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своєю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дитиною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переживати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перші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неприємності</a:t>
            </a:r>
            <a:r>
              <a:rPr lang="ru-RU" sz="2400" dirty="0">
                <a:solidFill>
                  <a:srgbClr val="002060"/>
                </a:solidFill>
              </a:rPr>
              <a:t> й </a:t>
            </a:r>
            <a:r>
              <a:rPr lang="ru-RU" sz="2400" dirty="0" err="1" smtClean="0">
                <a:solidFill>
                  <a:srgbClr val="002060"/>
                </a:solidFill>
              </a:rPr>
              <a:t>успіхи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137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_HP_</dc:creator>
  <cp:lastModifiedBy>_HP_</cp:lastModifiedBy>
  <cp:revision>5</cp:revision>
  <dcterms:created xsi:type="dcterms:W3CDTF">2019-02-07T13:34:13Z</dcterms:created>
  <dcterms:modified xsi:type="dcterms:W3CDTF">2019-02-07T14:11:03Z</dcterms:modified>
</cp:coreProperties>
</file>